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://biodesk.nl/ademhaling/buik_borst_ademhaling.php" TargetMode="External"/><Relationship Id="rId1" Type="http://schemas.openxmlformats.org/officeDocument/2006/relationships/hyperlink" Target="http://www.bioplek.org/animaties%20onderbouw/ademhalingsspiereneenv.html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hyperlink" Target="http://biodesk.nl/ademhaling/buik_borst_ademhaling.php" TargetMode="External"/><Relationship Id="rId1" Type="http://schemas.openxmlformats.org/officeDocument/2006/relationships/hyperlink" Target="http://www.bioplek.org/animaties%20onderbouw/ademhalingsspiereneenv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0CE0A-CD3C-4E9E-B094-2F439927B9B5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61550EDC-B230-4CB6-B91A-749CD589F1AC}">
      <dgm:prSet/>
      <dgm:spPr/>
      <dgm:t>
        <a:bodyPr/>
        <a:lstStyle/>
        <a:p>
          <a:pPr algn="ctr" rtl="0"/>
          <a:r>
            <a:rPr lang="nl-NL" dirty="0" smtClean="0"/>
            <a:t>Thema 3 Ademhaling</a:t>
          </a:r>
          <a:endParaRPr lang="nl-NL" dirty="0"/>
        </a:p>
      </dgm:t>
    </dgm:pt>
    <dgm:pt modelId="{3A9B3F4E-1CCA-4339-9905-B09AEFDD3743}" type="parTrans" cxnId="{0A21444F-60F2-4340-B144-38DD3121154B}">
      <dgm:prSet/>
      <dgm:spPr/>
      <dgm:t>
        <a:bodyPr/>
        <a:lstStyle/>
        <a:p>
          <a:endParaRPr lang="nl-NL"/>
        </a:p>
      </dgm:t>
    </dgm:pt>
    <dgm:pt modelId="{7C532795-1C9D-439F-AEF5-E8882FE982E4}" type="sibTrans" cxnId="{0A21444F-60F2-4340-B144-38DD3121154B}">
      <dgm:prSet/>
      <dgm:spPr/>
      <dgm:t>
        <a:bodyPr/>
        <a:lstStyle/>
        <a:p>
          <a:endParaRPr lang="nl-NL"/>
        </a:p>
      </dgm:t>
    </dgm:pt>
    <dgm:pt modelId="{2486B583-7281-45A4-AB41-9ABF46A77851}" type="pres">
      <dgm:prSet presAssocID="{26A0CE0A-CD3C-4E9E-B094-2F439927B9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93B7A0E-DAEE-4B74-BFD3-E072754E5A7E}" type="pres">
      <dgm:prSet presAssocID="{61550EDC-B230-4CB6-B91A-749CD589F1A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A21444F-60F2-4340-B144-38DD3121154B}" srcId="{26A0CE0A-CD3C-4E9E-B094-2F439927B9B5}" destId="{61550EDC-B230-4CB6-B91A-749CD589F1AC}" srcOrd="0" destOrd="0" parTransId="{3A9B3F4E-1CCA-4339-9905-B09AEFDD3743}" sibTransId="{7C532795-1C9D-439F-AEF5-E8882FE982E4}"/>
    <dgm:cxn modelId="{62EFE0B4-90AF-4C5F-82DB-258D1EFE3DAD}" type="presOf" srcId="{26A0CE0A-CD3C-4E9E-B094-2F439927B9B5}" destId="{2486B583-7281-45A4-AB41-9ABF46A77851}" srcOrd="0" destOrd="0" presId="urn:microsoft.com/office/officeart/2005/8/layout/vList2"/>
    <dgm:cxn modelId="{160295C3-28D0-4431-8602-9D1266B2B4F3}" type="presOf" srcId="{61550EDC-B230-4CB6-B91A-749CD589F1AC}" destId="{B93B7A0E-DAEE-4B74-BFD3-E072754E5A7E}" srcOrd="0" destOrd="0" presId="urn:microsoft.com/office/officeart/2005/8/layout/vList2"/>
    <dgm:cxn modelId="{1FE8D14A-A32D-4146-BB54-92623C1B8AC1}" type="presParOf" srcId="{2486B583-7281-45A4-AB41-9ABF46A77851}" destId="{B93B7A0E-DAEE-4B74-BFD3-E072754E5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D6D391-1FB0-4D80-8243-3AFDD103478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65EA72BC-0C25-494E-ABDF-4F3DE75C9F5E}">
      <dgm:prSet/>
      <dgm:spPr/>
      <dgm:t>
        <a:bodyPr/>
        <a:lstStyle/>
        <a:p>
          <a:pPr algn="ctr" rtl="0"/>
          <a:r>
            <a:rPr lang="nl-NL" dirty="0" smtClean="0"/>
            <a:t>Inademen </a:t>
          </a:r>
          <a:r>
            <a:rPr lang="nl-NL" dirty="0" smtClean="0"/>
            <a:t>en uitademen</a:t>
          </a:r>
          <a:endParaRPr lang="nl-NL" dirty="0"/>
        </a:p>
      </dgm:t>
    </dgm:pt>
    <dgm:pt modelId="{1A33123A-4255-46D4-B5B5-AEC2FB6187E7}" type="parTrans" cxnId="{E8EDE162-FF96-49AB-AAE4-B290C1A45A5F}">
      <dgm:prSet/>
      <dgm:spPr/>
      <dgm:t>
        <a:bodyPr/>
        <a:lstStyle/>
        <a:p>
          <a:endParaRPr lang="nl-NL"/>
        </a:p>
      </dgm:t>
    </dgm:pt>
    <dgm:pt modelId="{772E38E9-4F66-4E8D-843F-61947FC720A9}" type="sibTrans" cxnId="{E8EDE162-FF96-49AB-AAE4-B290C1A45A5F}">
      <dgm:prSet/>
      <dgm:spPr/>
      <dgm:t>
        <a:bodyPr/>
        <a:lstStyle/>
        <a:p>
          <a:endParaRPr lang="nl-NL"/>
        </a:p>
      </dgm:t>
    </dgm:pt>
    <dgm:pt modelId="{B99E8B2D-420C-40B9-9907-1C6F8D340AFF}" type="pres">
      <dgm:prSet presAssocID="{6ED6D391-1FB0-4D80-8243-3AFDD10347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32D697D-9454-4381-84B4-C8F5A8921D53}" type="pres">
      <dgm:prSet presAssocID="{65EA72BC-0C25-494E-ABDF-4F3DE75C9F5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8EDE162-FF96-49AB-AAE4-B290C1A45A5F}" srcId="{6ED6D391-1FB0-4D80-8243-3AFDD103478C}" destId="{65EA72BC-0C25-494E-ABDF-4F3DE75C9F5E}" srcOrd="0" destOrd="0" parTransId="{1A33123A-4255-46D4-B5B5-AEC2FB6187E7}" sibTransId="{772E38E9-4F66-4E8D-843F-61947FC720A9}"/>
    <dgm:cxn modelId="{ADFCE55A-B5AF-4048-8213-A25D7220C8E6}" type="presOf" srcId="{65EA72BC-0C25-494E-ABDF-4F3DE75C9F5E}" destId="{732D697D-9454-4381-84B4-C8F5A8921D53}" srcOrd="0" destOrd="0" presId="urn:microsoft.com/office/officeart/2005/8/layout/vList2"/>
    <dgm:cxn modelId="{8DCEE7BA-5780-4F3F-B31D-9C6D7686AC25}" type="presOf" srcId="{6ED6D391-1FB0-4D80-8243-3AFDD103478C}" destId="{B99E8B2D-420C-40B9-9907-1C6F8D340AFF}" srcOrd="0" destOrd="0" presId="urn:microsoft.com/office/officeart/2005/8/layout/vList2"/>
    <dgm:cxn modelId="{A25F586B-5E84-4B9D-9C88-0D3FEBA9CA44}" type="presParOf" srcId="{B99E8B2D-420C-40B9-9907-1C6F8D340AFF}" destId="{732D697D-9454-4381-84B4-C8F5A8921D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ECE999-65EC-4225-9E02-7D6303586749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C2478734-3229-43DA-8424-11983090F64C}">
      <dgm:prSet/>
      <dgm:spPr/>
      <dgm:t>
        <a:bodyPr/>
        <a:lstStyle/>
        <a:p>
          <a:pPr rtl="0"/>
          <a:r>
            <a:rPr lang="nl-NL" smtClean="0"/>
            <a:t>Borstademhaling - Buikademhaling</a:t>
          </a:r>
          <a:endParaRPr lang="nl-NL"/>
        </a:p>
      </dgm:t>
    </dgm:pt>
    <dgm:pt modelId="{39D81928-76AF-4740-9D82-D1CE35EFA5DF}" type="parTrans" cxnId="{EC96E03C-55BF-4828-B055-46B056035EE4}">
      <dgm:prSet/>
      <dgm:spPr/>
      <dgm:t>
        <a:bodyPr/>
        <a:lstStyle/>
        <a:p>
          <a:endParaRPr lang="nl-NL"/>
        </a:p>
      </dgm:t>
    </dgm:pt>
    <dgm:pt modelId="{BA12C2E9-758C-41DD-8A86-A8DA4AA37394}" type="sibTrans" cxnId="{EC96E03C-55BF-4828-B055-46B056035EE4}">
      <dgm:prSet/>
      <dgm:spPr/>
      <dgm:t>
        <a:bodyPr/>
        <a:lstStyle/>
        <a:p>
          <a:endParaRPr lang="nl-NL"/>
        </a:p>
      </dgm:t>
    </dgm:pt>
    <dgm:pt modelId="{B43A2F40-6CB7-4A3D-81EC-731255FC7760}" type="pres">
      <dgm:prSet presAssocID="{18ECE999-65EC-4225-9E02-7D63035867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14AB03C-ED95-43F2-ACB6-318903C0D3D3}" type="pres">
      <dgm:prSet presAssocID="{C2478734-3229-43DA-8424-11983090F6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C96E03C-55BF-4828-B055-46B056035EE4}" srcId="{18ECE999-65EC-4225-9E02-7D6303586749}" destId="{C2478734-3229-43DA-8424-11983090F64C}" srcOrd="0" destOrd="0" parTransId="{39D81928-76AF-4740-9D82-D1CE35EFA5DF}" sibTransId="{BA12C2E9-758C-41DD-8A86-A8DA4AA37394}"/>
    <dgm:cxn modelId="{358095D2-491F-4F7E-B28C-DC303BE4BB5F}" type="presOf" srcId="{18ECE999-65EC-4225-9E02-7D6303586749}" destId="{B43A2F40-6CB7-4A3D-81EC-731255FC7760}" srcOrd="0" destOrd="0" presId="urn:microsoft.com/office/officeart/2005/8/layout/vList2"/>
    <dgm:cxn modelId="{1069C837-6943-448F-838E-72E023D74F9A}" type="presOf" srcId="{C2478734-3229-43DA-8424-11983090F64C}" destId="{214AB03C-ED95-43F2-ACB6-318903C0D3D3}" srcOrd="0" destOrd="0" presId="urn:microsoft.com/office/officeart/2005/8/layout/vList2"/>
    <dgm:cxn modelId="{2C889678-4028-481C-A316-E5C3467707CF}" type="presParOf" srcId="{B43A2F40-6CB7-4A3D-81EC-731255FC7760}" destId="{214AB03C-ED95-43F2-ACB6-318903C0D3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4E37F-C64B-437B-88FD-6064B36FA1A0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660800C9-0E8E-4D28-A3E5-B6DFD3D9FA46}">
      <dgm:prSet/>
      <dgm:spPr/>
      <dgm:t>
        <a:bodyPr/>
        <a:lstStyle/>
        <a:p>
          <a:pPr algn="ctr" rtl="0"/>
          <a:r>
            <a:rPr lang="nl-NL" smtClean="0"/>
            <a:t>In </a:t>
          </a:r>
          <a:r>
            <a:rPr lang="nl-NL" smtClean="0">
              <a:sym typeface="Wingdings"/>
            </a:rPr>
            <a:t></a:t>
          </a:r>
          <a:r>
            <a:rPr lang="nl-NL" smtClean="0"/>
            <a:t> ribben naar voren + omhoog</a:t>
          </a:r>
          <a:endParaRPr lang="nl-NL"/>
        </a:p>
      </dgm:t>
    </dgm:pt>
    <dgm:pt modelId="{5C8DE195-DADD-4FA5-9CD9-6DF0AB2F7E18}" type="parTrans" cxnId="{02CFE8D7-ED92-40B4-BCDA-E7DEEFD0BD28}">
      <dgm:prSet/>
      <dgm:spPr/>
      <dgm:t>
        <a:bodyPr/>
        <a:lstStyle/>
        <a:p>
          <a:pPr algn="ctr"/>
          <a:endParaRPr lang="nl-NL"/>
        </a:p>
      </dgm:t>
    </dgm:pt>
    <dgm:pt modelId="{5C8467A3-81E8-4F12-BC23-6B9978E95BF8}" type="sibTrans" cxnId="{02CFE8D7-ED92-40B4-BCDA-E7DEEFD0BD28}">
      <dgm:prSet/>
      <dgm:spPr/>
      <dgm:t>
        <a:bodyPr/>
        <a:lstStyle/>
        <a:p>
          <a:pPr algn="ctr"/>
          <a:endParaRPr lang="nl-NL"/>
        </a:p>
      </dgm:t>
    </dgm:pt>
    <dgm:pt modelId="{0526EB2B-1D0E-4DDF-842E-5939393F0F16}">
      <dgm:prSet/>
      <dgm:spPr/>
      <dgm:t>
        <a:bodyPr/>
        <a:lstStyle/>
        <a:p>
          <a:pPr algn="ctr" rtl="0"/>
          <a:r>
            <a:rPr lang="nl-NL" smtClean="0"/>
            <a:t>In </a:t>
          </a:r>
          <a:r>
            <a:rPr lang="nl-NL" smtClean="0">
              <a:sym typeface="Wingdings"/>
            </a:rPr>
            <a:t></a:t>
          </a:r>
          <a:r>
            <a:rPr lang="nl-NL" smtClean="0"/>
            <a:t> middenrif naar beneden (trekt samen)</a:t>
          </a:r>
          <a:endParaRPr lang="nl-NL"/>
        </a:p>
      </dgm:t>
    </dgm:pt>
    <dgm:pt modelId="{34601097-9289-415B-9A26-3383919D61C8}" type="parTrans" cxnId="{7E56286A-DFF4-4A04-9526-F7A42D6EAA42}">
      <dgm:prSet/>
      <dgm:spPr/>
      <dgm:t>
        <a:bodyPr/>
        <a:lstStyle/>
        <a:p>
          <a:pPr algn="ctr"/>
          <a:endParaRPr lang="nl-NL"/>
        </a:p>
      </dgm:t>
    </dgm:pt>
    <dgm:pt modelId="{6F448952-4BD2-4AD6-AD77-F00CAADFA5E2}" type="sibTrans" cxnId="{7E56286A-DFF4-4A04-9526-F7A42D6EAA42}">
      <dgm:prSet/>
      <dgm:spPr/>
      <dgm:t>
        <a:bodyPr/>
        <a:lstStyle/>
        <a:p>
          <a:pPr algn="ctr"/>
          <a:endParaRPr lang="nl-NL"/>
        </a:p>
      </dgm:t>
    </dgm:pt>
    <dgm:pt modelId="{CE0FC565-5634-429C-BB10-A669320ABD82}">
      <dgm:prSet/>
      <dgm:spPr/>
      <dgm:t>
        <a:bodyPr/>
        <a:lstStyle/>
        <a:p>
          <a:pPr algn="ctr" rtl="0"/>
          <a:r>
            <a:rPr lang="nl-NL" smtClean="0"/>
            <a:t>Uit </a:t>
          </a:r>
          <a:r>
            <a:rPr lang="nl-NL" smtClean="0">
              <a:sym typeface="Wingdings"/>
            </a:rPr>
            <a:t></a:t>
          </a:r>
          <a:r>
            <a:rPr lang="nl-NL" smtClean="0"/>
            <a:t> ribben naar beneden </a:t>
          </a:r>
          <a:endParaRPr lang="nl-NL"/>
        </a:p>
      </dgm:t>
    </dgm:pt>
    <dgm:pt modelId="{022B8E1C-40C2-47C5-9ED0-3CBE3AEA68DC}" type="parTrans" cxnId="{44EC71EC-F6E7-4E0A-B615-D1D85A9D3B66}">
      <dgm:prSet/>
      <dgm:spPr/>
      <dgm:t>
        <a:bodyPr/>
        <a:lstStyle/>
        <a:p>
          <a:pPr algn="ctr"/>
          <a:endParaRPr lang="nl-NL"/>
        </a:p>
      </dgm:t>
    </dgm:pt>
    <dgm:pt modelId="{AF46135C-234B-4914-BAF8-FD0AB47A226B}" type="sibTrans" cxnId="{44EC71EC-F6E7-4E0A-B615-D1D85A9D3B66}">
      <dgm:prSet/>
      <dgm:spPr/>
      <dgm:t>
        <a:bodyPr/>
        <a:lstStyle/>
        <a:p>
          <a:pPr algn="ctr"/>
          <a:endParaRPr lang="nl-NL"/>
        </a:p>
      </dgm:t>
    </dgm:pt>
    <dgm:pt modelId="{2E49AA23-54CD-4368-B2D7-F2FF69C964CC}">
      <dgm:prSet/>
      <dgm:spPr/>
      <dgm:t>
        <a:bodyPr/>
        <a:lstStyle/>
        <a:p>
          <a:pPr algn="ctr" rtl="0"/>
          <a:r>
            <a:rPr lang="nl-NL" smtClean="0"/>
            <a:t>Uit </a:t>
          </a:r>
          <a:r>
            <a:rPr lang="nl-NL" smtClean="0">
              <a:sym typeface="Wingdings"/>
            </a:rPr>
            <a:t></a:t>
          </a:r>
          <a:r>
            <a:rPr lang="nl-NL" smtClean="0"/>
            <a:t> middenrif omhoog (ontspant)</a:t>
          </a:r>
          <a:endParaRPr lang="nl-NL"/>
        </a:p>
      </dgm:t>
    </dgm:pt>
    <dgm:pt modelId="{8E6C9ABA-19FA-4F57-A61D-79AE4FB98AAE}" type="parTrans" cxnId="{A2D0CECC-842F-4E8E-99C5-42C6D0F77B2D}">
      <dgm:prSet/>
      <dgm:spPr/>
      <dgm:t>
        <a:bodyPr/>
        <a:lstStyle/>
        <a:p>
          <a:pPr algn="ctr"/>
          <a:endParaRPr lang="nl-NL"/>
        </a:p>
      </dgm:t>
    </dgm:pt>
    <dgm:pt modelId="{269160AF-1CD8-47F2-B0DC-3286BD4418C0}" type="sibTrans" cxnId="{A2D0CECC-842F-4E8E-99C5-42C6D0F77B2D}">
      <dgm:prSet/>
      <dgm:spPr/>
      <dgm:t>
        <a:bodyPr/>
        <a:lstStyle/>
        <a:p>
          <a:pPr algn="ctr"/>
          <a:endParaRPr lang="nl-NL"/>
        </a:p>
      </dgm:t>
    </dgm:pt>
    <dgm:pt modelId="{F26134FB-7B98-4561-AFD2-FFC2E42605B7}" type="pres">
      <dgm:prSet presAssocID="{7224E37F-C64B-437B-88FD-6064B36FA1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2B32B34-9313-4DC4-A2FA-C5D21F9E64F3}" type="pres">
      <dgm:prSet presAssocID="{660800C9-0E8E-4D28-A3E5-B6DFD3D9FA4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44928C0-06FF-45B7-8120-42CFB4B2C533}" type="pres">
      <dgm:prSet presAssocID="{5C8467A3-81E8-4F12-BC23-6B9978E95BF8}" presName="spacer" presStyleCnt="0"/>
      <dgm:spPr/>
    </dgm:pt>
    <dgm:pt modelId="{F15E961C-87A1-49FD-A2E8-9E4BC6E9758D}" type="pres">
      <dgm:prSet presAssocID="{0526EB2B-1D0E-4DDF-842E-5939393F0F1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C719FAE-3F43-4365-9258-111CD5C1FDA7}" type="pres">
      <dgm:prSet presAssocID="{6F448952-4BD2-4AD6-AD77-F00CAADFA5E2}" presName="spacer" presStyleCnt="0"/>
      <dgm:spPr/>
    </dgm:pt>
    <dgm:pt modelId="{00C308E2-D202-4E11-8B00-459456A43191}" type="pres">
      <dgm:prSet presAssocID="{CE0FC565-5634-429C-BB10-A669320ABD8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8DFF5B0-6C8F-4025-8CB8-85E0D9706DD5}" type="pres">
      <dgm:prSet presAssocID="{AF46135C-234B-4914-BAF8-FD0AB47A226B}" presName="spacer" presStyleCnt="0"/>
      <dgm:spPr/>
    </dgm:pt>
    <dgm:pt modelId="{DBB88A70-08A2-4DE4-993E-D39061B9BDAB}" type="pres">
      <dgm:prSet presAssocID="{2E49AA23-54CD-4368-B2D7-F2FF69C964C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4EC71EC-F6E7-4E0A-B615-D1D85A9D3B66}" srcId="{7224E37F-C64B-437B-88FD-6064B36FA1A0}" destId="{CE0FC565-5634-429C-BB10-A669320ABD82}" srcOrd="2" destOrd="0" parTransId="{022B8E1C-40C2-47C5-9ED0-3CBE3AEA68DC}" sibTransId="{AF46135C-234B-4914-BAF8-FD0AB47A226B}"/>
    <dgm:cxn modelId="{6836679F-90A3-4F5D-89C8-1357D23CEB67}" type="presOf" srcId="{2E49AA23-54CD-4368-B2D7-F2FF69C964CC}" destId="{DBB88A70-08A2-4DE4-993E-D39061B9BDAB}" srcOrd="0" destOrd="0" presId="urn:microsoft.com/office/officeart/2005/8/layout/vList2"/>
    <dgm:cxn modelId="{3BA9E251-15D7-495B-9F1A-68773363F465}" type="presOf" srcId="{7224E37F-C64B-437B-88FD-6064B36FA1A0}" destId="{F26134FB-7B98-4561-AFD2-FFC2E42605B7}" srcOrd="0" destOrd="0" presId="urn:microsoft.com/office/officeart/2005/8/layout/vList2"/>
    <dgm:cxn modelId="{02CFE8D7-ED92-40B4-BCDA-E7DEEFD0BD28}" srcId="{7224E37F-C64B-437B-88FD-6064B36FA1A0}" destId="{660800C9-0E8E-4D28-A3E5-B6DFD3D9FA46}" srcOrd="0" destOrd="0" parTransId="{5C8DE195-DADD-4FA5-9CD9-6DF0AB2F7E18}" sibTransId="{5C8467A3-81E8-4F12-BC23-6B9978E95BF8}"/>
    <dgm:cxn modelId="{8232C78F-6089-4FA8-AA10-547AA8A3F691}" type="presOf" srcId="{0526EB2B-1D0E-4DDF-842E-5939393F0F16}" destId="{F15E961C-87A1-49FD-A2E8-9E4BC6E9758D}" srcOrd="0" destOrd="0" presId="urn:microsoft.com/office/officeart/2005/8/layout/vList2"/>
    <dgm:cxn modelId="{A2D0CECC-842F-4E8E-99C5-42C6D0F77B2D}" srcId="{7224E37F-C64B-437B-88FD-6064B36FA1A0}" destId="{2E49AA23-54CD-4368-B2D7-F2FF69C964CC}" srcOrd="3" destOrd="0" parTransId="{8E6C9ABA-19FA-4F57-A61D-79AE4FB98AAE}" sibTransId="{269160AF-1CD8-47F2-B0DC-3286BD4418C0}"/>
    <dgm:cxn modelId="{7B85529A-296D-40F6-AF09-7865510CC969}" type="presOf" srcId="{660800C9-0E8E-4D28-A3E5-B6DFD3D9FA46}" destId="{A2B32B34-9313-4DC4-A2FA-C5D21F9E64F3}" srcOrd="0" destOrd="0" presId="urn:microsoft.com/office/officeart/2005/8/layout/vList2"/>
    <dgm:cxn modelId="{7E56286A-DFF4-4A04-9526-F7A42D6EAA42}" srcId="{7224E37F-C64B-437B-88FD-6064B36FA1A0}" destId="{0526EB2B-1D0E-4DDF-842E-5939393F0F16}" srcOrd="1" destOrd="0" parTransId="{34601097-9289-415B-9A26-3383919D61C8}" sibTransId="{6F448952-4BD2-4AD6-AD77-F00CAADFA5E2}"/>
    <dgm:cxn modelId="{F591C195-53FC-415F-9694-073B3E3F363F}" type="presOf" srcId="{CE0FC565-5634-429C-BB10-A669320ABD82}" destId="{00C308E2-D202-4E11-8B00-459456A43191}" srcOrd="0" destOrd="0" presId="urn:microsoft.com/office/officeart/2005/8/layout/vList2"/>
    <dgm:cxn modelId="{B50CA37E-B5CB-4371-9050-639ABF677DE3}" type="presParOf" srcId="{F26134FB-7B98-4561-AFD2-FFC2E42605B7}" destId="{A2B32B34-9313-4DC4-A2FA-C5D21F9E64F3}" srcOrd="0" destOrd="0" presId="urn:microsoft.com/office/officeart/2005/8/layout/vList2"/>
    <dgm:cxn modelId="{67AF49CE-E049-44AC-89E3-3E0876675F39}" type="presParOf" srcId="{F26134FB-7B98-4561-AFD2-FFC2E42605B7}" destId="{F44928C0-06FF-45B7-8120-42CFB4B2C533}" srcOrd="1" destOrd="0" presId="urn:microsoft.com/office/officeart/2005/8/layout/vList2"/>
    <dgm:cxn modelId="{1E7A8BD1-A45C-470D-974C-D5BFC5DCFC08}" type="presParOf" srcId="{F26134FB-7B98-4561-AFD2-FFC2E42605B7}" destId="{F15E961C-87A1-49FD-A2E8-9E4BC6E9758D}" srcOrd="2" destOrd="0" presId="urn:microsoft.com/office/officeart/2005/8/layout/vList2"/>
    <dgm:cxn modelId="{F8B586A9-AE91-44BC-88DF-332BF14C28B8}" type="presParOf" srcId="{F26134FB-7B98-4561-AFD2-FFC2E42605B7}" destId="{CC719FAE-3F43-4365-9258-111CD5C1FDA7}" srcOrd="3" destOrd="0" presId="urn:microsoft.com/office/officeart/2005/8/layout/vList2"/>
    <dgm:cxn modelId="{7F459AFE-4E38-4428-9623-3FEFFD588578}" type="presParOf" srcId="{F26134FB-7B98-4561-AFD2-FFC2E42605B7}" destId="{00C308E2-D202-4E11-8B00-459456A43191}" srcOrd="4" destOrd="0" presId="urn:microsoft.com/office/officeart/2005/8/layout/vList2"/>
    <dgm:cxn modelId="{6910E73D-D00C-4690-8166-D2C1490CAAA1}" type="presParOf" srcId="{F26134FB-7B98-4561-AFD2-FFC2E42605B7}" destId="{E8DFF5B0-6C8F-4025-8CB8-85E0D9706DD5}" srcOrd="5" destOrd="0" presId="urn:microsoft.com/office/officeart/2005/8/layout/vList2"/>
    <dgm:cxn modelId="{A4056EE8-695C-4C51-9B1D-8A1F5ED9A881}" type="presParOf" srcId="{F26134FB-7B98-4561-AFD2-FFC2E42605B7}" destId="{DBB88A70-08A2-4DE4-993E-D39061B9BDA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81D5A-08EA-4F86-A900-283D7ED97B3B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50050622-2198-4040-85AB-26E3458E2DC9}">
      <dgm:prSet/>
      <dgm:spPr/>
      <dgm:t>
        <a:bodyPr/>
        <a:lstStyle/>
        <a:p>
          <a:pPr algn="ctr" rtl="0"/>
          <a:r>
            <a:rPr lang="nl-NL" smtClean="0"/>
            <a:t>Borst- en buikademhaling</a:t>
          </a:r>
          <a:endParaRPr lang="nl-NL"/>
        </a:p>
      </dgm:t>
    </dgm:pt>
    <dgm:pt modelId="{9C85B958-C5DC-4F6B-AF63-E0D74BBD9A03}" type="parTrans" cxnId="{B7B11ACF-A431-4014-9A29-243E418D963D}">
      <dgm:prSet/>
      <dgm:spPr/>
      <dgm:t>
        <a:bodyPr/>
        <a:lstStyle/>
        <a:p>
          <a:endParaRPr lang="nl-NL"/>
        </a:p>
      </dgm:t>
    </dgm:pt>
    <dgm:pt modelId="{06D005FF-10BC-469C-AFF2-D16C39FE31F6}" type="sibTrans" cxnId="{B7B11ACF-A431-4014-9A29-243E418D963D}">
      <dgm:prSet/>
      <dgm:spPr/>
      <dgm:t>
        <a:bodyPr/>
        <a:lstStyle/>
        <a:p>
          <a:endParaRPr lang="nl-NL"/>
        </a:p>
      </dgm:t>
    </dgm:pt>
    <dgm:pt modelId="{00A44B1D-76BC-4BDF-93EE-8D98877CA27C}" type="pres">
      <dgm:prSet presAssocID="{F3E81D5A-08EA-4F86-A900-283D7ED97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6382E0D-7948-4E8B-81D8-1CAA0764C18D}" type="pres">
      <dgm:prSet presAssocID="{50050622-2198-4040-85AB-26E3458E2DC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7B11ACF-A431-4014-9A29-243E418D963D}" srcId="{F3E81D5A-08EA-4F86-A900-283D7ED97B3B}" destId="{50050622-2198-4040-85AB-26E3458E2DC9}" srcOrd="0" destOrd="0" parTransId="{9C85B958-C5DC-4F6B-AF63-E0D74BBD9A03}" sibTransId="{06D005FF-10BC-469C-AFF2-D16C39FE31F6}"/>
    <dgm:cxn modelId="{ACEB8979-0FC7-4D2B-BFF9-0EFB7E9C4648}" type="presOf" srcId="{50050622-2198-4040-85AB-26E3458E2DC9}" destId="{36382E0D-7948-4E8B-81D8-1CAA0764C18D}" srcOrd="0" destOrd="0" presId="urn:microsoft.com/office/officeart/2005/8/layout/vList2"/>
    <dgm:cxn modelId="{D4355789-8466-45DF-BDCB-7F540336C2A1}" type="presOf" srcId="{F3E81D5A-08EA-4F86-A900-283D7ED97B3B}" destId="{00A44B1D-76BC-4BDF-93EE-8D98877CA27C}" srcOrd="0" destOrd="0" presId="urn:microsoft.com/office/officeart/2005/8/layout/vList2"/>
    <dgm:cxn modelId="{0A219068-F4B0-43D4-8F03-ADFACE96351B}" type="presParOf" srcId="{00A44B1D-76BC-4BDF-93EE-8D98877CA27C}" destId="{36382E0D-7948-4E8B-81D8-1CAA0764C1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2A1807-ECD0-41D5-B249-F6DBBF891A9A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nl-NL"/>
        </a:p>
      </dgm:t>
    </dgm:pt>
    <dgm:pt modelId="{0B5F0C05-8B4B-4136-95C9-DA0738B5D23B}">
      <dgm:prSet/>
      <dgm:spPr/>
      <dgm:t>
        <a:bodyPr/>
        <a:lstStyle/>
        <a:p>
          <a:pPr algn="ctr" rtl="0"/>
          <a:r>
            <a:rPr lang="nl-NL" smtClean="0">
              <a:hlinkClick xmlns:r="http://schemas.openxmlformats.org/officeDocument/2006/relationships" r:id="rId1"/>
            </a:rPr>
            <a:t>Wat zijn de ademhalingsspieren?</a:t>
          </a:r>
          <a:endParaRPr lang="nl-NL"/>
        </a:p>
      </dgm:t>
    </dgm:pt>
    <dgm:pt modelId="{A59AC7AC-05F2-475F-8312-753BFC73D9E1}" type="parTrans" cxnId="{757AE7B4-6FA9-4C05-B23B-32550381C8E9}">
      <dgm:prSet/>
      <dgm:spPr/>
      <dgm:t>
        <a:bodyPr/>
        <a:lstStyle/>
        <a:p>
          <a:pPr algn="ctr"/>
          <a:endParaRPr lang="nl-NL"/>
        </a:p>
      </dgm:t>
    </dgm:pt>
    <dgm:pt modelId="{7C36D4D3-4927-4C70-8151-91110FD42A5C}" type="sibTrans" cxnId="{757AE7B4-6FA9-4C05-B23B-32550381C8E9}">
      <dgm:prSet/>
      <dgm:spPr/>
      <dgm:t>
        <a:bodyPr/>
        <a:lstStyle/>
        <a:p>
          <a:pPr algn="ctr"/>
          <a:endParaRPr lang="nl-NL"/>
        </a:p>
      </dgm:t>
    </dgm:pt>
    <dgm:pt modelId="{30A3E49E-EBC6-40C2-874D-83D74FAF9E4A}">
      <dgm:prSet/>
      <dgm:spPr/>
      <dgm:t>
        <a:bodyPr/>
        <a:lstStyle/>
        <a:p>
          <a:pPr algn="ctr" rtl="0"/>
          <a:r>
            <a:rPr lang="nl-NL" smtClean="0">
              <a:hlinkClick xmlns:r="http://schemas.openxmlformats.org/officeDocument/2006/relationships" r:id="rId2"/>
            </a:rPr>
            <a:t>Animatie borst- en buikademhaling</a:t>
          </a:r>
          <a:endParaRPr lang="nl-NL"/>
        </a:p>
      </dgm:t>
    </dgm:pt>
    <dgm:pt modelId="{FED120C0-4086-4B3E-B545-03779C8848C6}" type="parTrans" cxnId="{E147662F-4128-4A6C-8EBF-6FFE058320F4}">
      <dgm:prSet/>
      <dgm:spPr/>
      <dgm:t>
        <a:bodyPr/>
        <a:lstStyle/>
        <a:p>
          <a:pPr algn="ctr"/>
          <a:endParaRPr lang="nl-NL"/>
        </a:p>
      </dgm:t>
    </dgm:pt>
    <dgm:pt modelId="{ED510636-C585-43DA-9A45-D4D1ABBC6CEA}" type="sibTrans" cxnId="{E147662F-4128-4A6C-8EBF-6FFE058320F4}">
      <dgm:prSet/>
      <dgm:spPr/>
      <dgm:t>
        <a:bodyPr/>
        <a:lstStyle/>
        <a:p>
          <a:pPr algn="ctr"/>
          <a:endParaRPr lang="nl-NL"/>
        </a:p>
      </dgm:t>
    </dgm:pt>
    <dgm:pt modelId="{264D6C69-B10B-4EB5-9716-A511B08C6832}" type="pres">
      <dgm:prSet presAssocID="{A02A1807-ECD0-41D5-B249-F6DBBF891A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261A227-837F-4420-A62B-D0010783AE09}" type="pres">
      <dgm:prSet presAssocID="{0B5F0C05-8B4B-4136-95C9-DA0738B5D23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EDA2793-437C-4188-9A91-24AA7B1FF24E}" type="pres">
      <dgm:prSet presAssocID="{7C36D4D3-4927-4C70-8151-91110FD42A5C}" presName="spacer" presStyleCnt="0"/>
      <dgm:spPr/>
    </dgm:pt>
    <dgm:pt modelId="{C1CFE514-04EC-4895-A034-1DC8492DB4C4}" type="pres">
      <dgm:prSet presAssocID="{30A3E49E-EBC6-40C2-874D-83D74FAF9E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3C2F060-28B5-4F64-87C3-332A161CCED9}" type="presOf" srcId="{0B5F0C05-8B4B-4136-95C9-DA0738B5D23B}" destId="{2261A227-837F-4420-A62B-D0010783AE09}" srcOrd="0" destOrd="0" presId="urn:microsoft.com/office/officeart/2005/8/layout/vList2"/>
    <dgm:cxn modelId="{757AE7B4-6FA9-4C05-B23B-32550381C8E9}" srcId="{A02A1807-ECD0-41D5-B249-F6DBBF891A9A}" destId="{0B5F0C05-8B4B-4136-95C9-DA0738B5D23B}" srcOrd="0" destOrd="0" parTransId="{A59AC7AC-05F2-475F-8312-753BFC73D9E1}" sibTransId="{7C36D4D3-4927-4C70-8151-91110FD42A5C}"/>
    <dgm:cxn modelId="{E147662F-4128-4A6C-8EBF-6FFE058320F4}" srcId="{A02A1807-ECD0-41D5-B249-F6DBBF891A9A}" destId="{30A3E49E-EBC6-40C2-874D-83D74FAF9E4A}" srcOrd="1" destOrd="0" parTransId="{FED120C0-4086-4B3E-B545-03779C8848C6}" sibTransId="{ED510636-C585-43DA-9A45-D4D1ABBC6CEA}"/>
    <dgm:cxn modelId="{F934CB00-355E-4B63-9308-DDAF2103F50D}" type="presOf" srcId="{A02A1807-ECD0-41D5-B249-F6DBBF891A9A}" destId="{264D6C69-B10B-4EB5-9716-A511B08C6832}" srcOrd="0" destOrd="0" presId="urn:microsoft.com/office/officeart/2005/8/layout/vList2"/>
    <dgm:cxn modelId="{A6AC0664-03AC-4B7D-A5F0-338203985026}" type="presOf" srcId="{30A3E49E-EBC6-40C2-874D-83D74FAF9E4A}" destId="{C1CFE514-04EC-4895-A034-1DC8492DB4C4}" srcOrd="0" destOrd="0" presId="urn:microsoft.com/office/officeart/2005/8/layout/vList2"/>
    <dgm:cxn modelId="{9A733E9A-BF27-4C3C-8B25-455CDF2A714B}" type="presParOf" srcId="{264D6C69-B10B-4EB5-9716-A511B08C6832}" destId="{2261A227-837F-4420-A62B-D0010783AE09}" srcOrd="0" destOrd="0" presId="urn:microsoft.com/office/officeart/2005/8/layout/vList2"/>
    <dgm:cxn modelId="{BE0C79E2-2B07-4FCB-9DC4-E0E0BF1FE47D}" type="presParOf" srcId="{264D6C69-B10B-4EB5-9716-A511B08C6832}" destId="{7EDA2793-437C-4188-9A91-24AA7B1FF24E}" srcOrd="1" destOrd="0" presId="urn:microsoft.com/office/officeart/2005/8/layout/vList2"/>
    <dgm:cxn modelId="{F59D9DCF-6435-4DCE-A7AA-74904C4BBD73}" type="presParOf" srcId="{264D6C69-B10B-4EB5-9716-A511B08C6832}" destId="{C1CFE514-04EC-4895-A034-1DC8492DB4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B7A0E-DAEE-4B74-BFD3-E072754E5A7E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6100" kern="1200" dirty="0" smtClean="0"/>
            <a:t>Thema 3 Ademhaling</a:t>
          </a:r>
          <a:endParaRPr lang="nl-NL" sz="6100" kern="1200" dirty="0"/>
        </a:p>
      </dsp:txBody>
      <dsp:txXfrm>
        <a:off x="71422" y="74891"/>
        <a:ext cx="7629556" cy="1320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D697D-9454-4381-84B4-C8F5A8921D53}">
      <dsp:nvSpPr>
        <dsp:cNvPr id="0" name=""/>
        <dsp:cNvSpPr/>
      </dsp:nvSpPr>
      <dsp:spPr>
        <a:xfrm>
          <a:off x="0" y="11753"/>
          <a:ext cx="6400800" cy="8874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 dirty="0" smtClean="0"/>
            <a:t>Inademen </a:t>
          </a:r>
          <a:r>
            <a:rPr lang="nl-NL" sz="3700" kern="1200" dirty="0" smtClean="0"/>
            <a:t>en uitademen</a:t>
          </a:r>
          <a:endParaRPr lang="nl-NL" sz="3700" kern="1200" dirty="0"/>
        </a:p>
      </dsp:txBody>
      <dsp:txXfrm>
        <a:off x="43321" y="55074"/>
        <a:ext cx="6314158" cy="800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2E0D-7948-4E8B-81D8-1CAA0764C18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smtClean="0"/>
            <a:t>Borst- en buikademhaling</a:t>
          </a:r>
          <a:endParaRPr lang="nl-NL" sz="4700" kern="120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1A227-837F-4420-A62B-D0010783AE09}">
      <dsp:nvSpPr>
        <dsp:cNvPr id="0" name=""/>
        <dsp:cNvSpPr/>
      </dsp:nvSpPr>
      <dsp:spPr>
        <a:xfrm>
          <a:off x="0" y="24980"/>
          <a:ext cx="6624736" cy="7435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100" kern="1200" smtClean="0">
              <a:hlinkClick xmlns:r="http://schemas.openxmlformats.org/officeDocument/2006/relationships" r:id="rId1"/>
            </a:rPr>
            <a:t>Wat zijn de ademhalingsspieren?</a:t>
          </a:r>
          <a:endParaRPr lang="nl-NL" sz="3100" kern="1200"/>
        </a:p>
      </dsp:txBody>
      <dsp:txXfrm>
        <a:off x="36296" y="61276"/>
        <a:ext cx="6552144" cy="670943"/>
      </dsp:txXfrm>
    </dsp:sp>
    <dsp:sp modelId="{C1CFE514-04EC-4895-A034-1DC8492DB4C4}">
      <dsp:nvSpPr>
        <dsp:cNvPr id="0" name=""/>
        <dsp:cNvSpPr/>
      </dsp:nvSpPr>
      <dsp:spPr>
        <a:xfrm>
          <a:off x="0" y="857795"/>
          <a:ext cx="6624736" cy="74353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100" kern="1200" smtClean="0">
              <a:hlinkClick xmlns:r="http://schemas.openxmlformats.org/officeDocument/2006/relationships" r:id="rId2"/>
            </a:rPr>
            <a:t>Animatie borst- en buikademhaling</a:t>
          </a:r>
          <a:endParaRPr lang="nl-NL" sz="3100" kern="1200"/>
        </a:p>
      </dsp:txBody>
      <dsp:txXfrm>
        <a:off x="36296" y="894091"/>
        <a:ext cx="6552144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19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26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08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50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063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82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39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69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57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12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4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32C00-0BC0-4F7A-B1AE-565BB31F3E11}" type="datetimeFigureOut">
              <a:rPr lang="nl-NL" smtClean="0"/>
              <a:t>20-1-2016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D3B0-B8EA-4271-A405-715CD4F31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87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7806209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92026333"/>
              </p:ext>
            </p:extLst>
          </p:nvPr>
        </p:nvGraphicFramePr>
        <p:xfrm>
          <a:off x="1371600" y="3886200"/>
          <a:ext cx="6400800" cy="91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2682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06264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292652"/>
              </p:ext>
            </p:extLst>
          </p:nvPr>
        </p:nvGraphicFramePr>
        <p:xfrm>
          <a:off x="179512" y="1556792"/>
          <a:ext cx="40427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081" y="1916832"/>
            <a:ext cx="4565904" cy="3987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17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6899131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325691"/>
              </p:ext>
            </p:extLst>
          </p:nvPr>
        </p:nvGraphicFramePr>
        <p:xfrm>
          <a:off x="1178356" y="1556792"/>
          <a:ext cx="6624736" cy="1626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55111"/>
            <a:ext cx="4445960" cy="359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177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49</Words>
  <Application>Microsoft Office PowerPoint</Application>
  <PresentationFormat>Diavoorstelling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Henk Straaten, van</cp:lastModifiedBy>
  <cp:revision>4</cp:revision>
  <dcterms:created xsi:type="dcterms:W3CDTF">2014-01-20T15:39:21Z</dcterms:created>
  <dcterms:modified xsi:type="dcterms:W3CDTF">2016-01-20T08:11:58Z</dcterms:modified>
</cp:coreProperties>
</file>